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>
        <p:scale>
          <a:sx n="66" d="100"/>
          <a:sy n="66" d="100"/>
        </p:scale>
        <p:origin x="133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65A4A-8EF0-5520-E74C-19D194578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47409-52DF-C8E0-21F5-0A3BA5029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C702E-CCA1-FDD0-F063-91604C43C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6CFA-A336-4ABB-8E68-846412441136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4F1F2-2920-E3D3-F345-E146D06CE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6931-6793-147F-ABD5-74918A19C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B2A22-F65D-49E1-BE27-684812EEF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406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42D28-8F7D-EF8C-DDF8-5511A9C2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7B7C57-C62D-8AF9-1B8E-2EB47943E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819E7-3D8D-E36F-6FBE-F8ED85E87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6CFA-A336-4ABB-8E68-846412441136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5F765-AD2C-3204-CC55-1548C581E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2C080-3256-BF0C-35CD-5765C143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B2A22-F65D-49E1-BE27-684812EEF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126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99214F-A4F2-615B-300A-82524A12F8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0931C-E2EC-39B2-1BD3-128F99757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ACC58-5859-C8CD-3382-95195556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6CFA-A336-4ABB-8E68-846412441136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DE1FC-0216-0B03-8D04-A199F8111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4956D-23E6-1376-1107-ABC63AA6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B2A22-F65D-49E1-BE27-684812EEF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02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D09E-3780-8A83-DD0A-D47E8120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242F9-C88B-B7B1-2BBA-64F4E8DCA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6BC8A-EB82-8A3A-9803-B8F82806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6CFA-A336-4ABB-8E68-846412441136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E3A50-A3DE-4F3E-D07F-B81C837CF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24C14-E2A7-D540-7999-AD2B10E2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B2A22-F65D-49E1-BE27-684812EEF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021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EF22-B179-A3FA-8159-2D645799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59837-9347-E35F-B36A-06B5DA041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D2EE-44A0-5481-5A95-DE5012BD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6CFA-A336-4ABB-8E68-846412441136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F85F7-BD06-0A13-99A8-E9A4EFC95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3D420-4E09-3023-C084-D9E1BA4B8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B2A22-F65D-49E1-BE27-684812EEF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748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F2355-1E12-301F-A21D-FAB89DA1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4D1F2-B513-29F1-CF02-036D92D68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45586-ACA5-4953-A73A-577122BC3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1BF1C-5C8C-2444-8065-CB95B516C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6CFA-A336-4ABB-8E68-846412441136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E65C8-95EF-B918-B400-2739E3417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2C8D1-9723-8908-3854-70AAAB8E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B2A22-F65D-49E1-BE27-684812EEF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515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86885-19CC-658B-E71C-B39A8073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B2992-3D11-38FE-608C-2628F9FD5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01AF3-46D7-25B0-98F0-77A6B95DE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C5478A-305D-9836-E419-4C97117C2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B3B775-4750-FE79-CDE8-58BFFF131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2873D4-4908-E5F6-CC00-F17F03BCE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6CFA-A336-4ABB-8E68-846412441136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C40756-9BE4-BCD9-1C12-A80FD231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2A5E6A-E6CC-B47B-3F15-24A7EECAD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B2A22-F65D-49E1-BE27-684812EEF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758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ED308-D785-310D-FCB5-40F4B6E6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FE77D4-1B5A-13AA-FDC7-403CEFA2D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6CFA-A336-4ABB-8E68-846412441136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8494B-1894-BEBE-A381-BAF79392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1C678-238A-8850-483F-C833F292A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B2A22-F65D-49E1-BE27-684812EEF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801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81D6DB-77DC-955E-E60A-625597331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6CFA-A336-4ABB-8E68-846412441136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1FBB8-AA41-2B0A-50F6-CCF006D20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E1EAD-5E3C-7DB1-9FE3-7B0F8AA9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B2A22-F65D-49E1-BE27-684812EEF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600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19C3-1AE3-F50D-7011-289082F4C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0E2D1-DAC2-B612-237A-81CEF862A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CE8D0-53C8-ABC4-E4C9-E9CDD1478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4ECD53-7156-B675-AC63-852ACDE16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6CFA-A336-4ABB-8E68-846412441136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08961-D4D8-8FA4-C26F-20B13CAF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45D0E-EA14-6200-1919-116B574B6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B2A22-F65D-49E1-BE27-684812EEF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033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442AD-1269-183F-A213-159032FEF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942268-99FD-9128-E9B0-9D6E58B3D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15873-792D-CB43-C532-5A8D17E23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8825E-FCBF-2199-D2BF-F4964D84F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76CFA-A336-4ABB-8E68-846412441136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120BC-D75E-A840-8AE7-4B948595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EC7DD-585F-9B50-7505-83FE8AF9D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B2A22-F65D-49E1-BE27-684812EEF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253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38027E-0D53-356B-EBDB-B9ABA4160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27B97-5247-F88C-27B7-695AB322D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26723-CDF8-4542-AC91-74A948610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76CFA-A336-4ABB-8E68-846412441136}" type="datetimeFigureOut">
              <a:rPr lang="en-IN" smtClean="0"/>
              <a:t>27-03-2024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1604-7299-9143-EEEA-00A3FD9BB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A39AC-9F12-DC7D-189A-14352B6C4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B2A22-F65D-49E1-BE27-684812EEFC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630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A9EE21E-624A-2CC5-44AC-A9CB620A6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55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E4A78C-6D93-EA11-56E7-04C7DD438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3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0C5B38-83A2-40A1-C0E6-FDB7DBAEC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9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F72EDC-9601-64DF-A86E-DC48D094A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07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A44FFA-4054-0E9D-5BF2-07A13A08F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8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D70C44-2BAC-6515-FC98-44E5A0077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65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C1F339-03CF-9F48-EBC3-5B213320B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5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DEC0CC-D2DF-5E0D-6A84-8F9725D0D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9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FE1F84-D14E-8C63-43ED-A27A8B8BD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12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67A90A-92A5-D615-7045-93852E68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05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1D63F-822B-7D47-D236-F09410E8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11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Haarith P</dc:creator>
  <cp:lastModifiedBy>Haarith P</cp:lastModifiedBy>
  <cp:revision>1</cp:revision>
  <dcterms:created xsi:type="dcterms:W3CDTF">2024-03-27T17:52:15Z</dcterms:created>
  <dcterms:modified xsi:type="dcterms:W3CDTF">2024-03-27T18:18:16Z</dcterms:modified>
</cp:coreProperties>
</file>